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5" r:id="rId2"/>
    <p:sldId id="718" r:id="rId3"/>
    <p:sldId id="719" r:id="rId4"/>
    <p:sldId id="723" r:id="rId5"/>
    <p:sldId id="724" r:id="rId6"/>
    <p:sldId id="725" r:id="rId7"/>
    <p:sldId id="727" r:id="rId8"/>
    <p:sldId id="728" r:id="rId9"/>
    <p:sldId id="729" r:id="rId10"/>
    <p:sldId id="732" r:id="rId11"/>
    <p:sldId id="733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cduff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8889" autoAdjust="0"/>
  </p:normalViewPr>
  <p:slideViewPr>
    <p:cSldViewPr>
      <p:cViewPr varScale="1">
        <p:scale>
          <a:sx n="70" d="100"/>
          <a:sy n="70" d="100"/>
        </p:scale>
        <p:origin x="1699" y="-18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57B48-C107-426D-99A5-9829F54B75CE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BE3A-3B0D-4BAA-8175-13B936E02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98503-9F25-4797-B53E-42377785A614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84ACE-FA1D-4FDF-B2DE-02C955723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84ACE-FA1D-4FDF-B2DE-02C9557233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6E81-ACBE-4A27-9821-4C8B0CA336E2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D164-3407-4820-9EEF-39DC67C8E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324600" cy="228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Comic Sans MS" panose="030F0702030302020204" pitchFamily="66" charset="0"/>
                <a:cs typeface="Arial" pitchFamily="34" charset="0"/>
              </a:rPr>
              <a:t>Dr </a:t>
            </a:r>
            <a:r>
              <a:rPr lang="en-US" b="1" dirty="0" err="1">
                <a:latin typeface="Comic Sans MS" panose="030F0702030302020204" pitchFamily="66" charset="0"/>
                <a:cs typeface="Arial" pitchFamily="34" charset="0"/>
              </a:rPr>
              <a:t>Nidal</a:t>
            </a:r>
            <a:r>
              <a:rPr lang="en-US" b="1" dirty="0">
                <a:latin typeface="Comic Sans MS" panose="030F0702030302020204" pitchFamily="66" charset="0"/>
                <a:cs typeface="Arial" pitchFamily="34" charset="0"/>
              </a:rPr>
              <a:t> KHEDER</a:t>
            </a:r>
          </a:p>
          <a:p>
            <a:pPr>
              <a:defRPr/>
            </a:pPr>
            <a:r>
              <a:rPr lang="en-US" dirty="0"/>
              <a:t>Head of Oncology department </a:t>
            </a:r>
          </a:p>
          <a:p>
            <a:pPr>
              <a:defRPr/>
            </a:pPr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/>
              <a:t>alnafis</a:t>
            </a:r>
            <a:r>
              <a:rPr lang="en-US" dirty="0"/>
              <a:t> Hospital – Damascus</a:t>
            </a:r>
          </a:p>
          <a:p>
            <a:pPr>
              <a:defRPr/>
            </a:pPr>
            <a:r>
              <a:rPr lang="en-US" sz="2400" dirty="0"/>
              <a:t>08-12-2022</a:t>
            </a:r>
            <a:endParaRPr lang="ar-SA" sz="2400" dirty="0"/>
          </a:p>
          <a:p>
            <a:pPr marL="342900" indent="-342900"/>
            <a:endParaRPr 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5410200"/>
            <a:ext cx="5562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NET: standard of care and future perspectives</a:t>
            </a:r>
            <a:endParaRPr lang="ar-S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56090"/>
      </p:ext>
    </p:extLst>
  </p:cSld>
  <p:clrMapOvr>
    <a:masterClrMapping/>
  </p:clrMapOvr>
  <p:transition advTm="3027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040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703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923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484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5195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74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46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4710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5866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32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490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5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71869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25832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501375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6518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ar-SA" sz="4400" dirty="0" err="1">
                <a:solidFill>
                  <a:srgbClr val="FFFF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</a:t>
            </a:r>
            <a:r>
              <a:rPr lang="fr-FR" altLang="ar-SA" sz="4400" dirty="0">
                <a:solidFill>
                  <a:srgbClr val="FFFF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ar-SA" sz="4400" dirty="0" err="1">
                <a:solidFill>
                  <a:srgbClr val="FFFF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</a:t>
            </a:r>
            <a:r>
              <a:rPr lang="fr-FR" altLang="ar-SA" sz="4400" dirty="0">
                <a:solidFill>
                  <a:srgbClr val="FFFF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for </a:t>
            </a:r>
            <a:r>
              <a:rPr lang="fr-FR" altLang="ar-SA" sz="4400" dirty="0" err="1">
                <a:solidFill>
                  <a:srgbClr val="FFFF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your</a:t>
            </a:r>
            <a:r>
              <a:rPr lang="fr-FR" altLang="ar-SA" sz="4400" dirty="0">
                <a:solidFill>
                  <a:srgbClr val="FFFF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attention</a:t>
            </a:r>
            <a:endParaRPr lang="en-US" altLang="ar-SA" sz="4400" dirty="0">
              <a:solidFill>
                <a:srgbClr val="FFFF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039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6111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29584"/>
            <a:ext cx="4419600" cy="452841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15"/>
            <a:ext cx="4876800" cy="45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456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33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83791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82747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805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4886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Berlin Sans FB</vt:lpstr>
      <vt:lpstr>Calibri</vt:lpstr>
      <vt:lpstr>Comic Sans MS</vt:lpstr>
      <vt:lpstr>Office Theme</vt:lpstr>
      <vt:lpstr>NET: standard of care and future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 Pharmacy Education Template</dc:title>
  <dc:subject>Powerpoint template</dc:subject>
  <dc:creator>Emile J Guillot</dc:creator>
  <cp:lastModifiedBy>Elias Naddour</cp:lastModifiedBy>
  <cp:revision>989</cp:revision>
  <dcterms:created xsi:type="dcterms:W3CDTF">2010-06-03T13:40:18Z</dcterms:created>
  <dcterms:modified xsi:type="dcterms:W3CDTF">2022-12-08T05:58:01Z</dcterms:modified>
</cp:coreProperties>
</file>